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B92C4AE-CA9D-4CD4-AAF8-CFF8962FE95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AF05AB-9E86-4827-9A3C-EEEF9D8A427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6928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6773-DC28-4F4E-BF9C-89993067D3BD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51FDB-AE3D-4785-B2F2-E860C35925FD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D902-56ED-405E-88AC-61592AD2670F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1F00-A1B0-4631-8EA7-F0C6135A3230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BD6E-1BCC-4282-972D-B7157D48D134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EC25-AF9E-4AA6-AAAC-0ECBA2069D14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1FE3-0B83-4B3C-A132-2B0F42984824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A6CE-F089-4333-8101-E3D07AA9794D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E7F8-D7C5-4771-85F7-B7743227436F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2429-5C27-4793-BFDF-1145A91DA529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AE1CA-7B75-4BE2-B7C1-05459C68E094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7830EB-A163-4E29-BE31-05053F702B27}" type="datetime8">
              <a:rPr lang="ar-EG" smtClean="0"/>
              <a:t>07 كانون الثاني، 21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5B554F47-1F1B-4640-9E8D-1DDB9402A4AA}" type="slidenum">
              <a:rPr lang="ar-EG" smtClean="0"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1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r" defTabSz="914400" rtl="1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عصر الدولة الحديثة</a:t>
            </a:r>
            <a:endParaRPr lang="ar-E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EG" sz="3200" dirty="0" smtClean="0"/>
              <a:t>يعتبر هذا العصر من عصور المجد و الفخار للحضارة المصرية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عرفت مصر فيه قوة و اذدهار لم تشهده من قبل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و تميز هذا العصر بسياسة الغزو و الفتح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و يمكن ان نقول عنها سياسة الدفاع و تكوين الجيوش .</a:t>
            </a:r>
            <a:endParaRPr lang="ar-EG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51229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918648" cy="3733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EG" sz="3200" dirty="0" smtClean="0"/>
              <a:t>و تبدأ الدولة الحديثة بالأسرة الثامنة عشرة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و استعادت مصر فى تلك الفترة هيبتها التقليدية فى الملكية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و تميزت الملكية فى تلك الفترة بـ 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ar-EG" sz="3200" dirty="0" smtClean="0"/>
              <a:t>تمسكها بما تمسكت به الملكية القديمة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00689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ar-EG" sz="3200" dirty="0" smtClean="0"/>
              <a:t>فتمسكت بالمركزية الواسعة فى الحكم 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ar-EG" sz="3200" dirty="0" smtClean="0"/>
              <a:t>إدعاء حق الحكم الإلهى 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ar-EG" sz="3200" dirty="0" smtClean="0"/>
              <a:t>الوراثة المقدسة 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ar-EG" sz="3200" dirty="0" smtClean="0"/>
              <a:t>و البنوة للآلهة الكبار .</a:t>
            </a:r>
            <a:endParaRPr lang="ar-EG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66569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EG" sz="3200" dirty="0" smtClean="0"/>
              <a:t>السياسة الداخلية :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لا يوجد فاصل بين الأسرة السابعة عشرة و الأسرة الثامنة عشرة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فآخر ملوك الأسرة السابعة عشرة هو أحمس الأول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ويعتبر هو مؤسس الأسرة الثامنة عشرة . </a:t>
            </a:r>
            <a:endParaRPr lang="ar-EG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8475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620688"/>
            <a:ext cx="7772400" cy="3733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EG" sz="3200" dirty="0" smtClean="0"/>
              <a:t>فـ « أحمس « هو أول ملوك الأسرة الثامنة عشرة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فتغيير الأسرة  يمكن تفسيره بسقوط ( أواريس )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يعنى نهاية الاحتلال الأجنبى و بداية وحدة سياسية جديدة 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و ظلت الأسرة الثامنة عشرة على العرش حوالى مائتين و خمسين سنة </a:t>
            </a:r>
            <a:r>
              <a:rPr lang="ar-EG" sz="3200" dirty="0"/>
              <a:t> </a:t>
            </a:r>
            <a:r>
              <a:rPr lang="ar-EG" sz="32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ar-EG" sz="3200" dirty="0" smtClean="0"/>
              <a:t>تعاقب </a:t>
            </a:r>
            <a:r>
              <a:rPr lang="ar-EG" sz="3200" dirty="0"/>
              <a:t>على العرش فيها أربعة عشرة ملكاً </a:t>
            </a:r>
            <a:r>
              <a:rPr lang="ar-EG" sz="3200" dirty="0" smtClean="0"/>
              <a:t>.</a:t>
            </a:r>
            <a:endParaRPr lang="ar-EG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4F47-1F1B-4640-9E8D-1DDB9402A4AA}" type="slidenum">
              <a:rPr lang="ar-EG" smtClean="0"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9140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554</TotalTime>
  <Words>185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 Pop</vt:lpstr>
      <vt:lpstr>عصر الدولة الحديثة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عصر الدولة الحديثة</dc:title>
  <dc:creator>ahmed</dc:creator>
  <cp:lastModifiedBy>compusoft</cp:lastModifiedBy>
  <cp:revision>50</cp:revision>
  <dcterms:created xsi:type="dcterms:W3CDTF">2012-10-06T07:42:08Z</dcterms:created>
  <dcterms:modified xsi:type="dcterms:W3CDTF">2021-01-07T09:03:21Z</dcterms:modified>
</cp:coreProperties>
</file>